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B1CEA2-ADBF-4C35-B84B-551A732384A2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D39C4-422D-4DCE-BCAF-90CD80381F9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接连接符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接连接符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椭圆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椭圆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椭圆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接连接符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接连接符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接连接符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椭圆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椭圆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椭圆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椭圆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椭圆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接连接符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接连接符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椭圆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内容占位符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3" name="页脚占位符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椭圆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0" name="直接连接符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接连接符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占位符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接连接符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40CDB58-049D-421A-BFF9-6B15D381F694}" type="datetimeFigureOut">
              <a:rPr lang="zh-CN" altLang="en-US" smtClean="0"/>
              <a:t>2010-4-11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椭圆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9EF5E4-5872-4B57-8725-7578AFF6F5D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8662" y="642918"/>
            <a:ext cx="7715304" cy="2357454"/>
          </a:xfrm>
        </p:spPr>
        <p:txBody>
          <a:bodyPr>
            <a:normAutofit/>
          </a:bodyPr>
          <a:lstStyle/>
          <a:p>
            <a:pPr algn="ctr"/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Overview of Collaborative </a:t>
            </a:r>
            <a:b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zh-CN" sz="3600" dirty="0" smtClean="0">
                <a:latin typeface="Times New Roman" pitchFamily="18" charset="0"/>
                <a:cs typeface="Times New Roman" pitchFamily="18" charset="0"/>
              </a:rPr>
              <a:t>Problem Solving Process</a:t>
            </a:r>
            <a:endParaRPr lang="zh-CN" alt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1. Share </a:t>
            </a:r>
            <a:r>
              <a:rPr lang="en-US" sz="32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Perspectives</a:t>
            </a:r>
            <a:endParaRPr lang="zh-CN" altLang="en-US" sz="3200" b="1" dirty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28596" y="2285992"/>
            <a:ext cx="7786742" cy="2828932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Use your communication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skills to understand the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other teammates’ perceptions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of the situation, their needs, and desires</a:t>
            </a:r>
            <a:endParaRPr lang="zh-CN" altLang="en-US" sz="2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2. Define </a:t>
            </a:r>
            <a:r>
              <a:rPr lang="en-US" sz="32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the Issues</a:t>
            </a:r>
            <a:endParaRPr lang="zh-CN" altLang="en-US" sz="3200" b="1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00034" y="2214554"/>
            <a:ext cx="7467600" cy="2185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 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Clarify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the topics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for discussion in a group</a:t>
            </a:r>
            <a:endParaRPr lang="zh-CN" altLang="en-US" sz="2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Identify the Interests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714348" y="1984248"/>
            <a:ext cx="7467600" cy="408795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Go beyond the stated positions or solutions to figure out what the parties really need to have satisfied in order to reach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agreement inside the group</a:t>
            </a:r>
          </a:p>
          <a:p>
            <a:endParaRPr lang="en-US" altLang="zh-CN" sz="28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Look for the common ground between all parties</a:t>
            </a:r>
            <a:endParaRPr lang="zh-CN" altLang="en-US" sz="2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4. Generate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Options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42910" y="2071678"/>
            <a:ext cx="7467600" cy="297180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Brainstorm and generate ideas, looking at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the problem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from all angles and considering as many different ideas as possible</a:t>
            </a:r>
            <a:endParaRPr lang="zh-CN" altLang="en-US" sz="2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500050"/>
            <a:ext cx="7467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5. Develop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 Fair Standard or Objective Criteria for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Deciding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500034" y="2214554"/>
            <a:ext cx="7467600" cy="36861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Combine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and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reduce options usin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an agreed upon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criteria</a:t>
            </a:r>
          </a:p>
          <a:p>
            <a:endParaRPr lang="en-US" altLang="zh-CN" sz="28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Strive to "expand the pie" and create agreements for mutual </a:t>
            </a:r>
            <a:r>
              <a:rPr lang="en-US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gain</a:t>
            </a:r>
            <a:endParaRPr lang="zh-CN" altLang="en-US" sz="28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643998" cy="122553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6. Evaluate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Options and Reach Agreement</a:t>
            </a:r>
            <a:endParaRPr lang="zh-CN" alt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714348" y="2000240"/>
            <a:ext cx="7467600" cy="3516454"/>
          </a:xfrm>
        </p:spPr>
        <p:txBody>
          <a:bodyPr/>
          <a:lstStyle/>
          <a:p>
            <a:r>
              <a:rPr lang="en-US" altLang="zh-CN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Assess each option that your group has and choose one from those options</a:t>
            </a:r>
          </a:p>
          <a:p>
            <a:endParaRPr lang="en-US" altLang="zh-CN" sz="28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r>
              <a:rPr lang="en-US" altLang="zh-CN" sz="28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Reach agreement based on the criteria your group made earlier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</TotalTime>
  <Words>167</Words>
  <Application>Microsoft Office PowerPoint</Application>
  <PresentationFormat>全屏显示(4:3)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凸显</vt:lpstr>
      <vt:lpstr>Overview of Collaborative  Problem Solving Process</vt:lpstr>
      <vt:lpstr>1. Share Perspectives</vt:lpstr>
      <vt:lpstr>2. Define the Issues</vt:lpstr>
      <vt:lpstr>3. Identify the Interests</vt:lpstr>
      <vt:lpstr>4. Generate Options</vt:lpstr>
      <vt:lpstr>5. Develop a Fair Standard or Objective Criteria for Deciding</vt:lpstr>
      <vt:lpstr>6. Evaluate Options and Reach Agreement</vt:lpstr>
    </vt:vector>
  </TitlesOfParts>
  <Company>UCF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Collaborative  Problem Solving Process</dc:title>
  <dc:creator>W</dc:creator>
  <cp:lastModifiedBy>W</cp:lastModifiedBy>
  <cp:revision>1</cp:revision>
  <dcterms:created xsi:type="dcterms:W3CDTF">2010-04-11T22:11:05Z</dcterms:created>
  <dcterms:modified xsi:type="dcterms:W3CDTF">2010-04-11T22:58:35Z</dcterms:modified>
</cp:coreProperties>
</file>